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9"/>
    <p:restoredTop sz="94694"/>
  </p:normalViewPr>
  <p:slideViewPr>
    <p:cSldViewPr snapToGrid="0">
      <p:cViewPr>
        <p:scale>
          <a:sx n="71" d="100"/>
          <a:sy n="71" d="100"/>
        </p:scale>
        <p:origin x="2400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CBE97-DC72-B34B-B33B-0219BA2AE468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2B04-7153-BB49-B38D-8E0B65923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5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consists of a stand, a turbine, a generator, and a gear which will be spun by students. Then the digital twin will spin with the same RPM. Here you can see the 3D model I made in Blender of the entire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B2B04-7153-BB49-B38D-8E0B65923A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7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models were finished, I moved onto bringing them to life. I 3D printed the generator, gear, and turn table. Because the stand and turbine were at PNNL, I had to make a </a:t>
            </a:r>
            <a:r>
              <a:rPr lang="en-US"/>
              <a:t>test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B2B04-7153-BB49-B38D-8E0B65923A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6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3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3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9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6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4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3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20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7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6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61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4/30/25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6FA30-41A4-58ED-9CD8-FB22AD2528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24982" r="-1" b="-1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CD8ED-DA66-27B6-7266-ABDD055BD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Hydroelectric Digital Twin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4E4C-F5AC-8F94-9A7F-B223153EC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Alea Minar 5/1/2025</a:t>
            </a:r>
          </a:p>
        </p:txBody>
      </p:sp>
    </p:spTree>
    <p:extLst>
      <p:ext uri="{BB962C8B-B14F-4D97-AF65-F5344CB8AC3E}">
        <p14:creationId xmlns:p14="http://schemas.microsoft.com/office/powerpoint/2010/main" val="28007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7935-E8B9-E2D2-18D4-A67B6745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Model for PNNL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3C758-D098-068C-BD80-1A36F32822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n-US" b="1" dirty="0"/>
              <a:t>Goal:</a:t>
            </a:r>
          </a:p>
          <a:p>
            <a:pPr marL="228600" indent="0">
              <a:buNone/>
            </a:pPr>
            <a:r>
              <a:rPr lang="en-US" dirty="0"/>
              <a:t>Teach elementary and middle school students about digital twins and hydroelectric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C204F-A795-D84B-D234-DB42257918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28600" indent="0">
              <a:buNone/>
            </a:pPr>
            <a:r>
              <a:rPr lang="en-US" b="1" dirty="0"/>
              <a:t>The Project:</a:t>
            </a:r>
          </a:p>
          <a:p>
            <a:pPr marL="228600" indent="0">
              <a:buNone/>
            </a:pPr>
            <a:r>
              <a:rPr lang="en-US" dirty="0"/>
              <a:t>Create a 3D model and digital twin of a hydroelectric generator</a:t>
            </a:r>
          </a:p>
        </p:txBody>
      </p:sp>
    </p:spTree>
    <p:extLst>
      <p:ext uri="{BB962C8B-B14F-4D97-AF65-F5344CB8AC3E}">
        <p14:creationId xmlns:p14="http://schemas.microsoft.com/office/powerpoint/2010/main" val="221695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ABF63-6915-68F4-36C9-092DC720D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902371"/>
            <a:ext cx="6172200" cy="3958679"/>
          </a:xfrm>
        </p:spPr>
        <p:txBody>
          <a:bodyPr/>
          <a:lstStyle/>
          <a:p>
            <a:r>
              <a:rPr lang="en-US" dirty="0"/>
              <a:t>Hydroelectric turbine and generator</a:t>
            </a:r>
          </a:p>
          <a:p>
            <a:r>
              <a:rPr lang="en-US" dirty="0"/>
              <a:t>Spinnable by students</a:t>
            </a:r>
          </a:p>
          <a:p>
            <a:r>
              <a:rPr lang="en-US" dirty="0"/>
              <a:t>Digital twin with equivalent RPM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05B2CE7-A8DE-65CF-E8FE-9F9BF01020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6194157"/>
                  </p:ext>
                </p:extLst>
              </p:nvPr>
            </p:nvGraphicFramePr>
            <p:xfrm>
              <a:off x="2050529" y="1256501"/>
              <a:ext cx="1469422" cy="37912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9422" cy="3791219"/>
                    </a:xfrm>
                    <a:prstGeom prst="rect">
                      <a:avLst/>
                    </a:prstGeom>
                  </am3d:spPr>
                  <am3d:camera>
                    <am3d:pos x="0" y="0" z="54484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4352" d="1000000"/>
                    <am3d:preTrans dx="0" dy="0" dz="148033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04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05B2CE7-A8DE-65CF-E8FE-9F9BF01020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0529" y="1256501"/>
                <a:ext cx="1469422" cy="3791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4135D4A3-0493-9DF4-338B-9F099C67DF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0051181"/>
                  </p:ext>
                </p:extLst>
              </p:nvPr>
            </p:nvGraphicFramePr>
            <p:xfrm>
              <a:off x="1137159" y="2775374"/>
              <a:ext cx="3337493" cy="295749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337493" cy="2957496"/>
                    </a:xfrm>
                    <a:prstGeom prst="rect">
                      <a:avLst/>
                    </a:prstGeom>
                  </am3d:spPr>
                  <am3d:camera>
                    <am3d:pos x="0" y="0" z="74396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7226" d="1000000"/>
                    <am3d:preTrans dx="0" dy="0" dz="75441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4135D4A3-0493-9DF4-338B-9F099C67DF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7159" y="2775374"/>
                <a:ext cx="3337493" cy="295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E693E58-01E9-4801-3C4B-8BBF5CB63E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4342058"/>
                  </p:ext>
                </p:extLst>
              </p:nvPr>
            </p:nvGraphicFramePr>
            <p:xfrm>
              <a:off x="2024352" y="2660277"/>
              <a:ext cx="1495596" cy="49183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95596" cy="491832"/>
                    </a:xfrm>
                    <a:prstGeom prst="rect">
                      <a:avLst/>
                    </a:prstGeom>
                  </am3d:spPr>
                  <am3d:camera>
                    <am3d:pos x="0" y="0" z="671435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03068" d="1000000"/>
                    <am3d:preTrans dx="78121" dy="-3065" dz="3216329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36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E693E58-01E9-4801-3C4B-8BBF5CB63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4352" y="2660277"/>
                <a:ext cx="1495596" cy="49183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DE7870B-B269-4551-68C6-9D6C693F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3D Model (Blender)</a:t>
            </a:r>
          </a:p>
        </p:txBody>
      </p:sp>
    </p:spTree>
    <p:extLst>
      <p:ext uri="{BB962C8B-B14F-4D97-AF65-F5344CB8AC3E}">
        <p14:creationId xmlns:p14="http://schemas.microsoft.com/office/powerpoint/2010/main" val="29068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ame 26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84203-7A1F-4059-B697-23D53FA8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AE12D6A8-795F-441C-B70F-F3E0D262F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09" y="1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77E975BE-D56B-41D7-A042-1DB14B6EB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91F5373-50B3-8E1B-2E19-E8F9B7E8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3"/>
            <a:ext cx="532261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3D Printed Model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F9E8FCC-56BA-D92E-E4AD-893B249C68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90000"/>
          </a:blip>
          <a:srcRect l="19403" r="19667"/>
          <a:stretch/>
        </p:blipFill>
        <p:spPr>
          <a:xfrm rot="5400000">
            <a:off x="7856496" y="142227"/>
            <a:ext cx="3135300" cy="3859305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FD0E3CD-F9E9-057C-42E2-04061D45D6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494494" y="3459290"/>
            <a:ext cx="3859306" cy="28944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37A61C-E7A7-7538-1456-378B9A624379}"/>
              </a:ext>
            </a:extLst>
          </p:cNvPr>
          <p:cNvSpPr txBox="1"/>
          <p:nvPr/>
        </p:nvSpPr>
        <p:spPr>
          <a:xfrm>
            <a:off x="838200" y="3429000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Test setup with Arduino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Generator model with support, yoke, and magnetic poles</a:t>
            </a:r>
          </a:p>
        </p:txBody>
      </p:sp>
    </p:spTree>
    <p:extLst>
      <p:ext uri="{BB962C8B-B14F-4D97-AF65-F5344CB8AC3E}">
        <p14:creationId xmlns:p14="http://schemas.microsoft.com/office/powerpoint/2010/main" val="311209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ame 26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1E82CB-32DC-27AF-8777-8FB13816E4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61584" y="496707"/>
            <a:ext cx="4939794" cy="5863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41273-34F5-7D60-EE0C-C0BDBE76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97" y="2141998"/>
            <a:ext cx="4242472" cy="34481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Digital Twin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Rendered using Python VTK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3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CBD3-9566-CB19-DD0E-2E5E18A64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STEM Outreach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899B7F-A680-E3FD-C621-E83751EDCE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4081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899028-BDC5-3616-E765-C19DF88A2A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0800000">
            <a:off x="6172200" y="2174081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412825380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176</Words>
  <Application>Microsoft Macintosh PowerPoint</Application>
  <PresentationFormat>Widescreen</PresentationFormat>
  <Paragraphs>20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Avenir Next LT Pro</vt:lpstr>
      <vt:lpstr>Sabon Next LT</vt:lpstr>
      <vt:lpstr>Wingdings</vt:lpstr>
      <vt:lpstr>LuminousVTI</vt:lpstr>
      <vt:lpstr>Hydroelectric Digital Twin</vt:lpstr>
      <vt:lpstr>Digital Twin Model for PNNL</vt:lpstr>
      <vt:lpstr>3D Model (Blender)</vt:lpstr>
      <vt:lpstr>3D Printed Model</vt:lpstr>
      <vt:lpstr>Digital Twin Rendered using Python VTK</vt:lpstr>
      <vt:lpstr>STEM Outreach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Minar</dc:creator>
  <cp:lastModifiedBy>Alea Minar</cp:lastModifiedBy>
  <cp:revision>7</cp:revision>
  <dcterms:created xsi:type="dcterms:W3CDTF">2025-01-30T04:07:14Z</dcterms:created>
  <dcterms:modified xsi:type="dcterms:W3CDTF">2025-05-01T06:12:31Z</dcterms:modified>
</cp:coreProperties>
</file>